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2" autoAdjust="0"/>
    <p:restoredTop sz="94660"/>
  </p:normalViewPr>
  <p:slideViewPr>
    <p:cSldViewPr>
      <p:cViewPr varScale="1">
        <p:scale>
          <a:sx n="51" d="100"/>
          <a:sy n="51" d="100"/>
        </p:scale>
        <p:origin x="4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38916428-A072-4BDB-9D09-975A5C274050}"/>
              </a:ext>
            </a:extLst>
          </p:cNvPr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8804155-48B4-4D3D-9F47-1155A1388010}"/>
              </a:ext>
            </a:extLst>
          </p:cNvPr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1">
            <a:extLst>
              <a:ext uri="{FF2B5EF4-FFF2-40B4-BE49-F238E27FC236}">
                <a16:creationId xmlns:a16="http://schemas.microsoft.com/office/drawing/2014/main" id="{CEA3C9FF-1A41-48F2-BB31-62B78CE2D1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175" y="96838"/>
            <a:ext cx="11350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07C8080-14A5-4337-9E1D-3433EFD16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F44F8-64F4-43A3-ABC8-4268D343876C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144E465-132E-4022-BD94-B090E4D7E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3CE3FB-EB9F-4649-A37A-C7027598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CE8DB5-2CC2-48CF-96E2-6B26F02E1527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38528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E13D8-C96E-47E6-AE8B-72F4EFD13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948EA-9F22-42A4-AB21-7CF48C536B6D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F242-6E12-4018-B17B-CA0B848C1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F2560-843A-4BC6-9377-43DA6D009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2F61D-2839-4063-AFD6-24A1E7528CF9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81137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389BA-425E-47B0-8549-2B49E1EB8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807BD-BB00-442D-855C-3D3239A7AD98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2CBB3-8189-4F49-9545-DD4BC994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63853-4FC0-4C57-87B0-0FF42977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8104E-F1F1-45FD-B334-68AE956B71BC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23785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A5EA0-22F2-4C03-9BAE-3B7CD24A3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8CAB1-D5AC-4E35-A02C-C32504D1CB5C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B8E2-EAFB-4942-B4B1-78596C858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BA08F-A30E-441A-A14D-28BB6714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61996-A153-48F1-81A6-3F4FC94412D4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12287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58CEB-E9A4-4011-B633-ED4C86F42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D3DD9-51AC-487D-95FC-3A6072EB61B3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F70E2-395D-46F1-8082-5CA4DA2F5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C3827-27F1-44F8-AE66-C33D9CAC3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10AB5-C8A4-4B56-A568-5C1395B1FB29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376299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15B4B4-5BF9-4E16-847D-FDB9755E9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0954B-F56C-44BE-91A3-E2B6626F7556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54D06A-EF5F-4397-AFA0-5AC2AE7F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926A442-CF62-41EB-988D-7EA9D757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D8848-E05E-45DF-943E-DD37A050BF03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8822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7ED1DDF-931D-4825-9503-8DF95E142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FD510-75DD-439F-B363-8F8CD2986CEB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30B5E22-E4C0-4A38-9D02-8AFFBD46F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7ED36E-ED8A-4918-8B68-BE1ACA4F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9EB36-6D63-48E3-BA7C-DFFD3BC479D9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122264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D2BEE44-7DF1-439C-BB51-0FD41BC3D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2E448-22AC-401C-9DDE-8781790E3093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53BC17F-32C1-4EF6-B524-5234BA91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F80ABBA-3D65-4821-8699-4A20A01CA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53047-14AA-4DDA-A6CC-63E8C65D31EB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198250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6C688D-CA8C-4685-8C16-C27BC325F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3E31B-AA44-47E8-854B-A332BE8D85F0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DDCE50D-A847-4447-A704-766EA28DB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F9B23B-FDA3-47EB-9084-94F454409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B74D6-BA51-4797-B4CB-2B1512E34CB6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12351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A2CAAD-5671-4ADB-BF99-79CC0CD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D3040-80D0-4CAC-8C76-842F35DB8579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DBAFBFF-C43A-4F1F-9200-4D8478C0B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6B5BBB-7439-4A3B-BD9C-9436BA262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7ED79-33FF-48F0-A143-73074F40B979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149188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2DEE4AD4-D3F2-4C11-863F-D8EC98C4B013}"/>
              </a:ext>
            </a:extLst>
          </p:cNvPr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6C1A7FF-5B4E-4172-B845-66EFC71B6E6F}"/>
              </a:ext>
            </a:extLst>
          </p:cNvPr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79D43D49-0EE5-4971-8A80-322D29D4D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4B603-210C-4A1A-A909-DA9E59B3C04A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7DCAE0F8-8DAE-4568-B95C-18358B786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0852874-7E25-465C-9B56-32CF37F7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E8BC194-582B-473D-A1BA-9A550592B55E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228193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82B447-32D3-43C3-BF36-129FECB74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585A44C-5D02-46AB-8940-79D9F254DC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US"/>
              <a:t>Redigera format för bakgrundstext</a:t>
            </a:r>
          </a:p>
          <a:p>
            <a:pPr lvl="1"/>
            <a:r>
              <a:rPr lang="sv-SE" altLang="en-US"/>
              <a:t>Nivå två</a:t>
            </a:r>
          </a:p>
          <a:p>
            <a:pPr lvl="2"/>
            <a:r>
              <a:rPr lang="sv-SE" altLang="en-US"/>
              <a:t>Nivå tre</a:t>
            </a:r>
          </a:p>
          <a:p>
            <a:pPr lvl="3"/>
            <a:r>
              <a:rPr lang="sv-SE" altLang="en-US"/>
              <a:t>Nivå fyra</a:t>
            </a:r>
          </a:p>
          <a:p>
            <a:pPr lvl="4"/>
            <a:r>
              <a:rPr lang="sv-SE" altLang="en-US"/>
              <a:t>Nivå fem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94460-1B1A-43B7-88A6-8CE28CF93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A8FC8F-CED0-4F80-AA5D-90838C12DB7C}" type="datetimeFigureOut">
              <a:rPr lang="en-US"/>
              <a:pPr>
                <a:defRPr/>
              </a:pPr>
              <a:t>3/13/2018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BE280-685C-4AAF-AE88-56F5A2834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5B863-7EA5-4374-99B3-6B7FCFC3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8227219" y="5885656"/>
            <a:ext cx="1316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400" b="1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AD41752-30A3-4D05-A5C3-B20568FEC19E}" type="slidenum">
              <a:rPr lang="en-US" altLang="sv-SE"/>
              <a:pPr>
                <a:defRPr/>
              </a:pPr>
              <a:t>‹#›</a:t>
            </a:fld>
            <a:endParaRPr lang="en-US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21F929-7057-4A67-B760-3D2E885BEB44}"/>
              </a:ext>
            </a:extLst>
          </p:cNvPr>
          <p:cNvSpPr/>
          <p:nvPr/>
        </p:nvSpPr>
        <p:spPr>
          <a:xfrm>
            <a:off x="9001125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F8D731-5376-4944-BA7A-CB880AEA39D5}"/>
              </a:ext>
            </a:extLst>
          </p:cNvPr>
          <p:cNvSpPr/>
          <p:nvPr/>
        </p:nvSpPr>
        <p:spPr>
          <a:xfrm>
            <a:off x="9001125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3" name="Picture 2">
            <a:extLst>
              <a:ext uri="{FF2B5EF4-FFF2-40B4-BE49-F238E27FC236}">
                <a16:creationId xmlns:a16="http://schemas.microsoft.com/office/drawing/2014/main" id="{68DC5826-71F8-41A6-8FA3-D767DAF357E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175" y="117475"/>
            <a:ext cx="1135063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6" r:id="rId9"/>
    <p:sldLayoutId id="2147483733" r:id="rId10"/>
    <p:sldLayoutId id="214748373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rtl="0" eaLnBrk="1" fontAlgn="base" hangingPunct="1">
        <a:spcBef>
          <a:spcPct val="20000"/>
        </a:spcBef>
        <a:spcAft>
          <a:spcPts val="600"/>
        </a:spcAft>
        <a:buFont typeface="Arial" panose="020B0604020202020204" pitchFamily="34" charset="0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8EE5E5-B1FE-4B37-B1D8-EFE8032A21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40F83AE-D97D-4F16-8154-1CC75AADA8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220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äsentlig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darmöte 2017-02-02.ppt  -  Kompatibilitetsläge" id="{1216699D-0D41-482F-8C74-0263DCCD163D}" vid="{777AF353-8C26-4DAD-8509-DCDE3009428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EIK mall</Template>
  <TotalTime>0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Arial Black</vt:lpstr>
      <vt:lpstr>Väsentlig</vt:lpstr>
      <vt:lpstr>PowerPoint-presentation</vt:lpstr>
    </vt:vector>
  </TitlesOfParts>
  <Company>IBM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anders.naslund</dc:creator>
  <cp:lastModifiedBy>anders.naslund</cp:lastModifiedBy>
  <cp:revision>1</cp:revision>
  <dcterms:created xsi:type="dcterms:W3CDTF">2018-03-13T08:20:52Z</dcterms:created>
  <dcterms:modified xsi:type="dcterms:W3CDTF">2018-03-13T08:21:35Z</dcterms:modified>
</cp:coreProperties>
</file>